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4"/>
  </p:sldMasterIdLst>
  <p:notesMasterIdLst>
    <p:notesMasterId r:id="rId10"/>
  </p:notesMasterIdLst>
  <p:handoutMasterIdLst>
    <p:handoutMasterId r:id="rId11"/>
  </p:handoutMasterIdLst>
  <p:sldIdLst>
    <p:sldId id="276" r:id="rId5"/>
    <p:sldId id="257" r:id="rId6"/>
    <p:sldId id="281" r:id="rId7"/>
    <p:sldId id="293" r:id="rId8"/>
    <p:sldId id="29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8E5656-6E58-87A9-A011-6A5E3FC0C434}" v="581" dt="2024-04-20T02:31:23.902"/>
  </p1510:revLst>
</p1510:revInfo>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6327" autoAdjust="0"/>
  </p:normalViewPr>
  <p:slideViewPr>
    <p:cSldViewPr snapToGrid="0">
      <p:cViewPr varScale="1">
        <p:scale>
          <a:sx n="86" d="100"/>
          <a:sy n="86" d="100"/>
        </p:scale>
        <p:origin x="63" y="963"/>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A50CB-8A66-435E-BD94-9BE0E48FFAD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F86DDF-2E98-4340-B1B4-39345F0BE531}">
      <dgm:prSet phldr="0"/>
      <dgm:spPr/>
      <dgm:t>
        <a:bodyPr/>
        <a:lstStyle/>
        <a:p>
          <a:pPr>
            <a:lnSpc>
              <a:spcPct val="100000"/>
            </a:lnSpc>
          </a:pPr>
          <a:r>
            <a:rPr lang="en-US">
              <a:latin typeface="Rockwell Nova Light"/>
            </a:rPr>
            <a:t>Our organization is rapidly expanding, and management has noticed that the employees have a newfound lack of engagement and job satisfaction.</a:t>
          </a:r>
          <a:endParaRPr lang="en-US"/>
        </a:p>
      </dgm:t>
    </dgm:pt>
    <dgm:pt modelId="{2CC45960-39FB-4A0A-A6FA-73724D8EE227}" type="parTrans" cxnId="{6B657795-08A1-4120-857F-704BBC2C7658}">
      <dgm:prSet/>
      <dgm:spPr/>
      <dgm:t>
        <a:bodyPr/>
        <a:lstStyle/>
        <a:p>
          <a:endParaRPr lang="en-US"/>
        </a:p>
      </dgm:t>
    </dgm:pt>
    <dgm:pt modelId="{E0C7B532-A92D-4FDF-B396-08C2CA57A2D8}" type="sibTrans" cxnId="{6B657795-08A1-4120-857F-704BBC2C7658}">
      <dgm:prSet/>
      <dgm:spPr/>
      <dgm:t>
        <a:bodyPr/>
        <a:lstStyle/>
        <a:p>
          <a:endParaRPr lang="en-US"/>
        </a:p>
      </dgm:t>
    </dgm:pt>
    <dgm:pt modelId="{D2821EA7-2855-40B0-B652-86A328CD3045}">
      <dgm:prSet phldr="0"/>
      <dgm:spPr/>
      <dgm:t>
        <a:bodyPr/>
        <a:lstStyle/>
        <a:p>
          <a:pPr>
            <a:lnSpc>
              <a:spcPct val="100000"/>
            </a:lnSpc>
          </a:pPr>
          <a:r>
            <a:rPr lang="en-US">
              <a:latin typeface="Rockwell Nova Light"/>
            </a:rPr>
            <a:t>We are noticing the employees are leaving their jobs. To determine why we are to analyze the HR attrition data and create metrics to figure out why. </a:t>
          </a:r>
          <a:endParaRPr lang="en-US"/>
        </a:p>
      </dgm:t>
    </dgm:pt>
    <dgm:pt modelId="{30476178-2191-4B92-83C5-BE48E2C3DDB5}" type="parTrans" cxnId="{0B339771-02B2-4C4B-AF50-B80F7E342165}">
      <dgm:prSet/>
      <dgm:spPr/>
      <dgm:t>
        <a:bodyPr/>
        <a:lstStyle/>
        <a:p>
          <a:endParaRPr lang="en-US"/>
        </a:p>
      </dgm:t>
    </dgm:pt>
    <dgm:pt modelId="{2D4CE01F-6869-4FFF-8C3C-2918E137804A}" type="sibTrans" cxnId="{0B339771-02B2-4C4B-AF50-B80F7E342165}">
      <dgm:prSet/>
      <dgm:spPr/>
      <dgm:t>
        <a:bodyPr/>
        <a:lstStyle/>
        <a:p>
          <a:endParaRPr lang="en-US"/>
        </a:p>
      </dgm:t>
    </dgm:pt>
    <dgm:pt modelId="{B20D2CB2-4F20-4952-BD92-CDEFC098C561}">
      <dgm:prSet phldr="0"/>
      <dgm:spPr/>
      <dgm:t>
        <a:bodyPr/>
        <a:lstStyle/>
        <a:p>
          <a:pPr>
            <a:lnSpc>
              <a:spcPct val="100000"/>
            </a:lnSpc>
          </a:pPr>
          <a:r>
            <a:rPr lang="en-US">
              <a:latin typeface="Rockwell Nova Light"/>
            </a:rPr>
            <a:t>We will work to highlight anything that could be causing attrition to be worse.</a:t>
          </a:r>
          <a:endParaRPr lang="en-US"/>
        </a:p>
      </dgm:t>
    </dgm:pt>
    <dgm:pt modelId="{224D83BE-D22E-4AA8-BB55-C762AD276246}" type="parTrans" cxnId="{0B479EC2-7B24-4991-93F6-E139840289B4}">
      <dgm:prSet/>
      <dgm:spPr/>
      <dgm:t>
        <a:bodyPr/>
        <a:lstStyle/>
        <a:p>
          <a:endParaRPr lang="en-US"/>
        </a:p>
      </dgm:t>
    </dgm:pt>
    <dgm:pt modelId="{38A9CE65-E7DE-45D6-AAEF-F1A3B53666BA}" type="sibTrans" cxnId="{0B479EC2-7B24-4991-93F6-E139840289B4}">
      <dgm:prSet/>
      <dgm:spPr/>
      <dgm:t>
        <a:bodyPr/>
        <a:lstStyle/>
        <a:p>
          <a:endParaRPr lang="en-US"/>
        </a:p>
      </dgm:t>
    </dgm:pt>
    <dgm:pt modelId="{79C8F264-0441-4EAC-A12A-657B20F64AFC}" type="pres">
      <dgm:prSet presAssocID="{FB0A50CB-8A66-435E-BD94-9BE0E48FFAD9}" presName="root" presStyleCnt="0">
        <dgm:presLayoutVars>
          <dgm:dir/>
          <dgm:resizeHandles val="exact"/>
        </dgm:presLayoutVars>
      </dgm:prSet>
      <dgm:spPr/>
    </dgm:pt>
    <dgm:pt modelId="{1612AB62-A164-428F-8054-BB540353A4D6}" type="pres">
      <dgm:prSet presAssocID="{C5F86DDF-2E98-4340-B1B4-39345F0BE531}" presName="compNode" presStyleCnt="0"/>
      <dgm:spPr/>
    </dgm:pt>
    <dgm:pt modelId="{BB71DBF9-9C41-4AA1-BBCF-BB391F49BFBC}" type="pres">
      <dgm:prSet presAssocID="{C5F86DDF-2E98-4340-B1B4-39345F0BE5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E7D443B5-DDD2-4D3C-AB99-B2F66ECCFBEA}" type="pres">
      <dgm:prSet presAssocID="{C5F86DDF-2E98-4340-B1B4-39345F0BE531}" presName="spaceRect" presStyleCnt="0"/>
      <dgm:spPr/>
    </dgm:pt>
    <dgm:pt modelId="{F0B7BE24-636D-41B3-BF81-A2B8877B4EB6}" type="pres">
      <dgm:prSet presAssocID="{C5F86DDF-2E98-4340-B1B4-39345F0BE531}" presName="textRect" presStyleLbl="revTx" presStyleIdx="0" presStyleCnt="3">
        <dgm:presLayoutVars>
          <dgm:chMax val="1"/>
          <dgm:chPref val="1"/>
        </dgm:presLayoutVars>
      </dgm:prSet>
      <dgm:spPr/>
    </dgm:pt>
    <dgm:pt modelId="{DCF91601-6C1E-4DC6-9C2A-C74689169336}" type="pres">
      <dgm:prSet presAssocID="{E0C7B532-A92D-4FDF-B396-08C2CA57A2D8}" presName="sibTrans" presStyleCnt="0"/>
      <dgm:spPr/>
    </dgm:pt>
    <dgm:pt modelId="{2F64FCAB-A465-4200-B855-C2999C832603}" type="pres">
      <dgm:prSet presAssocID="{D2821EA7-2855-40B0-B652-86A328CD3045}" presName="compNode" presStyleCnt="0"/>
      <dgm:spPr/>
    </dgm:pt>
    <dgm:pt modelId="{1F3322B9-0E3E-43C4-8E1F-D9D22BDDD256}" type="pres">
      <dgm:prSet presAssocID="{D2821EA7-2855-40B0-B652-86A328CD30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6785329-7683-452B-87A1-FC59ED336A66}" type="pres">
      <dgm:prSet presAssocID="{D2821EA7-2855-40B0-B652-86A328CD3045}" presName="spaceRect" presStyleCnt="0"/>
      <dgm:spPr/>
    </dgm:pt>
    <dgm:pt modelId="{45F062F4-0908-4097-B6F0-CC4E69CF0F5E}" type="pres">
      <dgm:prSet presAssocID="{D2821EA7-2855-40B0-B652-86A328CD3045}" presName="textRect" presStyleLbl="revTx" presStyleIdx="1" presStyleCnt="3">
        <dgm:presLayoutVars>
          <dgm:chMax val="1"/>
          <dgm:chPref val="1"/>
        </dgm:presLayoutVars>
      </dgm:prSet>
      <dgm:spPr/>
    </dgm:pt>
    <dgm:pt modelId="{752BA45A-9A2A-4A3B-8A6F-430E10A15924}" type="pres">
      <dgm:prSet presAssocID="{2D4CE01F-6869-4FFF-8C3C-2918E137804A}" presName="sibTrans" presStyleCnt="0"/>
      <dgm:spPr/>
    </dgm:pt>
    <dgm:pt modelId="{B27027FF-649D-4509-92CD-E8E6962457E0}" type="pres">
      <dgm:prSet presAssocID="{B20D2CB2-4F20-4952-BD92-CDEFC098C561}" presName="compNode" presStyleCnt="0"/>
      <dgm:spPr/>
    </dgm:pt>
    <dgm:pt modelId="{C6B84A1F-8E11-410E-B38C-1AF39995BA43}" type="pres">
      <dgm:prSet presAssocID="{B20D2CB2-4F20-4952-BD92-CDEFC098C5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89099A09-55E8-4AB0-99F0-0BEAE2509160}" type="pres">
      <dgm:prSet presAssocID="{B20D2CB2-4F20-4952-BD92-CDEFC098C561}" presName="spaceRect" presStyleCnt="0"/>
      <dgm:spPr/>
    </dgm:pt>
    <dgm:pt modelId="{333D1B86-B414-4D3F-8E22-48AC5B8B439A}" type="pres">
      <dgm:prSet presAssocID="{B20D2CB2-4F20-4952-BD92-CDEFC098C561}" presName="textRect" presStyleLbl="revTx" presStyleIdx="2" presStyleCnt="3">
        <dgm:presLayoutVars>
          <dgm:chMax val="1"/>
          <dgm:chPref val="1"/>
        </dgm:presLayoutVars>
      </dgm:prSet>
      <dgm:spPr/>
    </dgm:pt>
  </dgm:ptLst>
  <dgm:cxnLst>
    <dgm:cxn modelId="{7BA93B21-B11A-4DA7-9CDA-92FEBE4BE642}" type="presOf" srcId="{B20D2CB2-4F20-4952-BD92-CDEFC098C561}" destId="{333D1B86-B414-4D3F-8E22-48AC5B8B439A}" srcOrd="0" destOrd="0" presId="urn:microsoft.com/office/officeart/2018/2/layout/IconLabelList"/>
    <dgm:cxn modelId="{C1E3C629-4D62-48A8-B9EB-C07CD4138A72}" type="presOf" srcId="{FB0A50CB-8A66-435E-BD94-9BE0E48FFAD9}" destId="{79C8F264-0441-4EAC-A12A-657B20F64AFC}" srcOrd="0" destOrd="0" presId="urn:microsoft.com/office/officeart/2018/2/layout/IconLabelList"/>
    <dgm:cxn modelId="{3B1D6235-575D-4CBA-BA69-FEDABF5FC973}" type="presOf" srcId="{C5F86DDF-2E98-4340-B1B4-39345F0BE531}" destId="{F0B7BE24-636D-41B3-BF81-A2B8877B4EB6}" srcOrd="0" destOrd="0" presId="urn:microsoft.com/office/officeart/2018/2/layout/IconLabelList"/>
    <dgm:cxn modelId="{0B339771-02B2-4C4B-AF50-B80F7E342165}" srcId="{FB0A50CB-8A66-435E-BD94-9BE0E48FFAD9}" destId="{D2821EA7-2855-40B0-B652-86A328CD3045}" srcOrd="1" destOrd="0" parTransId="{30476178-2191-4B92-83C5-BE48E2C3DDB5}" sibTransId="{2D4CE01F-6869-4FFF-8C3C-2918E137804A}"/>
    <dgm:cxn modelId="{6B657795-08A1-4120-857F-704BBC2C7658}" srcId="{FB0A50CB-8A66-435E-BD94-9BE0E48FFAD9}" destId="{C5F86DDF-2E98-4340-B1B4-39345F0BE531}" srcOrd="0" destOrd="0" parTransId="{2CC45960-39FB-4A0A-A6FA-73724D8EE227}" sibTransId="{E0C7B532-A92D-4FDF-B396-08C2CA57A2D8}"/>
    <dgm:cxn modelId="{0B479EC2-7B24-4991-93F6-E139840289B4}" srcId="{FB0A50CB-8A66-435E-BD94-9BE0E48FFAD9}" destId="{B20D2CB2-4F20-4952-BD92-CDEFC098C561}" srcOrd="2" destOrd="0" parTransId="{224D83BE-D22E-4AA8-BB55-C762AD276246}" sibTransId="{38A9CE65-E7DE-45D6-AAEF-F1A3B53666BA}"/>
    <dgm:cxn modelId="{79BB00F0-F6C7-4544-9D1B-4087C3CC75FB}" type="presOf" srcId="{D2821EA7-2855-40B0-B652-86A328CD3045}" destId="{45F062F4-0908-4097-B6F0-CC4E69CF0F5E}" srcOrd="0" destOrd="0" presId="urn:microsoft.com/office/officeart/2018/2/layout/IconLabelList"/>
    <dgm:cxn modelId="{227CACF6-14B1-4CF9-BC72-4C2D13F3DD4A}" type="presParOf" srcId="{79C8F264-0441-4EAC-A12A-657B20F64AFC}" destId="{1612AB62-A164-428F-8054-BB540353A4D6}" srcOrd="0" destOrd="0" presId="urn:microsoft.com/office/officeart/2018/2/layout/IconLabelList"/>
    <dgm:cxn modelId="{1C0EE823-FAAA-4B93-9327-DB6ED90DBF39}" type="presParOf" srcId="{1612AB62-A164-428F-8054-BB540353A4D6}" destId="{BB71DBF9-9C41-4AA1-BBCF-BB391F49BFBC}" srcOrd="0" destOrd="0" presId="urn:microsoft.com/office/officeart/2018/2/layout/IconLabelList"/>
    <dgm:cxn modelId="{77E5A971-728C-4ECC-B181-B237C22B88B7}" type="presParOf" srcId="{1612AB62-A164-428F-8054-BB540353A4D6}" destId="{E7D443B5-DDD2-4D3C-AB99-B2F66ECCFBEA}" srcOrd="1" destOrd="0" presId="urn:microsoft.com/office/officeart/2018/2/layout/IconLabelList"/>
    <dgm:cxn modelId="{DEF4D4DB-02C2-4413-A6C6-BB66EFDFED9B}" type="presParOf" srcId="{1612AB62-A164-428F-8054-BB540353A4D6}" destId="{F0B7BE24-636D-41B3-BF81-A2B8877B4EB6}" srcOrd="2" destOrd="0" presId="urn:microsoft.com/office/officeart/2018/2/layout/IconLabelList"/>
    <dgm:cxn modelId="{A4FE812A-A859-4B62-A083-9022BA90D1A8}" type="presParOf" srcId="{79C8F264-0441-4EAC-A12A-657B20F64AFC}" destId="{DCF91601-6C1E-4DC6-9C2A-C74689169336}" srcOrd="1" destOrd="0" presId="urn:microsoft.com/office/officeart/2018/2/layout/IconLabelList"/>
    <dgm:cxn modelId="{A2C73C30-C775-435B-B5F4-76968BF4B8D9}" type="presParOf" srcId="{79C8F264-0441-4EAC-A12A-657B20F64AFC}" destId="{2F64FCAB-A465-4200-B855-C2999C832603}" srcOrd="2" destOrd="0" presId="urn:microsoft.com/office/officeart/2018/2/layout/IconLabelList"/>
    <dgm:cxn modelId="{255C8597-334A-456C-A862-F52D23A1DB62}" type="presParOf" srcId="{2F64FCAB-A465-4200-B855-C2999C832603}" destId="{1F3322B9-0E3E-43C4-8E1F-D9D22BDDD256}" srcOrd="0" destOrd="0" presId="urn:microsoft.com/office/officeart/2018/2/layout/IconLabelList"/>
    <dgm:cxn modelId="{7C5F03E5-0531-40B9-9B5F-4CED4A744CF0}" type="presParOf" srcId="{2F64FCAB-A465-4200-B855-C2999C832603}" destId="{16785329-7683-452B-87A1-FC59ED336A66}" srcOrd="1" destOrd="0" presId="urn:microsoft.com/office/officeart/2018/2/layout/IconLabelList"/>
    <dgm:cxn modelId="{F8DB1DFA-FAB3-4D18-821A-64828BA2BAB0}" type="presParOf" srcId="{2F64FCAB-A465-4200-B855-C2999C832603}" destId="{45F062F4-0908-4097-B6F0-CC4E69CF0F5E}" srcOrd="2" destOrd="0" presId="urn:microsoft.com/office/officeart/2018/2/layout/IconLabelList"/>
    <dgm:cxn modelId="{47D72207-3199-4AA1-8AF8-C650AD8FA6AC}" type="presParOf" srcId="{79C8F264-0441-4EAC-A12A-657B20F64AFC}" destId="{752BA45A-9A2A-4A3B-8A6F-430E10A15924}" srcOrd="3" destOrd="0" presId="urn:microsoft.com/office/officeart/2018/2/layout/IconLabelList"/>
    <dgm:cxn modelId="{4F661A77-94D3-449B-A89D-66D2F07E7B78}" type="presParOf" srcId="{79C8F264-0441-4EAC-A12A-657B20F64AFC}" destId="{B27027FF-649D-4509-92CD-E8E6962457E0}" srcOrd="4" destOrd="0" presId="urn:microsoft.com/office/officeart/2018/2/layout/IconLabelList"/>
    <dgm:cxn modelId="{7DA16E12-D3F4-4FD3-8975-DFD69DDCE3AA}" type="presParOf" srcId="{B27027FF-649D-4509-92CD-E8E6962457E0}" destId="{C6B84A1F-8E11-410E-B38C-1AF39995BA43}" srcOrd="0" destOrd="0" presId="urn:microsoft.com/office/officeart/2018/2/layout/IconLabelList"/>
    <dgm:cxn modelId="{71DC12E0-54BD-4A6E-87F5-8C560780AFAC}" type="presParOf" srcId="{B27027FF-649D-4509-92CD-E8E6962457E0}" destId="{89099A09-55E8-4AB0-99F0-0BEAE2509160}" srcOrd="1" destOrd="0" presId="urn:microsoft.com/office/officeart/2018/2/layout/IconLabelList"/>
    <dgm:cxn modelId="{69A07542-4E5E-4A76-9C08-D12B90C74BE1}" type="presParOf" srcId="{B27027FF-649D-4509-92CD-E8E6962457E0}" destId="{333D1B86-B414-4D3F-8E22-48AC5B8B439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1DBF9-9C41-4AA1-BBCF-BB391F49BFBC}">
      <dsp:nvSpPr>
        <dsp:cNvPr id="0" name=""/>
        <dsp:cNvSpPr/>
      </dsp:nvSpPr>
      <dsp:spPr>
        <a:xfrm>
          <a:off x="601677" y="1604454"/>
          <a:ext cx="878476" cy="87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B7BE24-636D-41B3-BF81-A2B8877B4EB6}">
      <dsp:nvSpPr>
        <dsp:cNvPr id="0" name=""/>
        <dsp:cNvSpPr/>
      </dsp:nvSpPr>
      <dsp:spPr>
        <a:xfrm>
          <a:off x="64831" y="2868545"/>
          <a:ext cx="1952169"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Rockwell Nova Light"/>
            </a:rPr>
            <a:t>Our organization is rapidly expanding, and management has noticed that the employees have a newfound lack of engagement and job satisfaction.</a:t>
          </a:r>
          <a:endParaRPr lang="en-US" sz="1100" kern="1200"/>
        </a:p>
      </dsp:txBody>
      <dsp:txXfrm>
        <a:off x="64831" y="2868545"/>
        <a:ext cx="1952169" cy="1305000"/>
      </dsp:txXfrm>
    </dsp:sp>
    <dsp:sp modelId="{1F3322B9-0E3E-43C4-8E1F-D9D22BDDD256}">
      <dsp:nvSpPr>
        <dsp:cNvPr id="0" name=""/>
        <dsp:cNvSpPr/>
      </dsp:nvSpPr>
      <dsp:spPr>
        <a:xfrm>
          <a:off x="2895477" y="1604454"/>
          <a:ext cx="878476" cy="87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F062F4-0908-4097-B6F0-CC4E69CF0F5E}">
      <dsp:nvSpPr>
        <dsp:cNvPr id="0" name=""/>
        <dsp:cNvSpPr/>
      </dsp:nvSpPr>
      <dsp:spPr>
        <a:xfrm>
          <a:off x="2358630" y="2868545"/>
          <a:ext cx="1952169"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Rockwell Nova Light"/>
            </a:rPr>
            <a:t>We are noticing the employees are leaving their jobs. To determine why we are to analyze the HR attrition data and create metrics to figure out why. </a:t>
          </a:r>
          <a:endParaRPr lang="en-US" sz="1100" kern="1200"/>
        </a:p>
      </dsp:txBody>
      <dsp:txXfrm>
        <a:off x="2358630" y="2868545"/>
        <a:ext cx="1952169" cy="1305000"/>
      </dsp:txXfrm>
    </dsp:sp>
    <dsp:sp modelId="{C6B84A1F-8E11-410E-B38C-1AF39995BA43}">
      <dsp:nvSpPr>
        <dsp:cNvPr id="0" name=""/>
        <dsp:cNvSpPr/>
      </dsp:nvSpPr>
      <dsp:spPr>
        <a:xfrm>
          <a:off x="5189276" y="1604454"/>
          <a:ext cx="878476" cy="87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D1B86-B414-4D3F-8E22-48AC5B8B439A}">
      <dsp:nvSpPr>
        <dsp:cNvPr id="0" name=""/>
        <dsp:cNvSpPr/>
      </dsp:nvSpPr>
      <dsp:spPr>
        <a:xfrm>
          <a:off x="4652430" y="2868545"/>
          <a:ext cx="1952169"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Rockwell Nova Light"/>
            </a:rPr>
            <a:t>We will work to highlight anything that could be causing attrition to be worse.</a:t>
          </a:r>
          <a:endParaRPr lang="en-US" sz="1100" kern="1200"/>
        </a:p>
      </dsp:txBody>
      <dsp:txXfrm>
        <a:off x="4652430" y="2868545"/>
        <a:ext cx="1952169" cy="130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4/19/2024</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a:t>
            </a:fld>
            <a:endParaRPr lang="en-US" dirty="0"/>
          </a:p>
        </p:txBody>
      </p:sp>
    </p:spTree>
    <p:extLst>
      <p:ext uri="{BB962C8B-B14F-4D97-AF65-F5344CB8AC3E}">
        <p14:creationId xmlns:p14="http://schemas.microsoft.com/office/powerpoint/2010/main" val="363090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2</a:t>
            </a:fld>
            <a:endParaRPr lang="en-US" dirty="0"/>
          </a:p>
        </p:txBody>
      </p:sp>
    </p:spTree>
    <p:extLst>
      <p:ext uri="{BB962C8B-B14F-4D97-AF65-F5344CB8AC3E}">
        <p14:creationId xmlns:p14="http://schemas.microsoft.com/office/powerpoint/2010/main" val="418880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3</a:t>
            </a:fld>
            <a:endParaRPr lang="en-US" dirty="0"/>
          </a:p>
        </p:txBody>
      </p:sp>
    </p:spTree>
    <p:extLst>
      <p:ext uri="{BB962C8B-B14F-4D97-AF65-F5344CB8AC3E}">
        <p14:creationId xmlns:p14="http://schemas.microsoft.com/office/powerpoint/2010/main" val="228485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4</a:t>
            </a:fld>
            <a:endParaRPr lang="en-US" dirty="0"/>
          </a:p>
        </p:txBody>
      </p:sp>
    </p:spTree>
    <p:extLst>
      <p:ext uri="{BB962C8B-B14F-4D97-AF65-F5344CB8AC3E}">
        <p14:creationId xmlns:p14="http://schemas.microsoft.com/office/powerpoint/2010/main" val="4103590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5</a:t>
            </a:fld>
            <a:endParaRPr lang="en-US" dirty="0"/>
          </a:p>
        </p:txBody>
      </p:sp>
    </p:spTree>
    <p:extLst>
      <p:ext uri="{BB962C8B-B14F-4D97-AF65-F5344CB8AC3E}">
        <p14:creationId xmlns:p14="http://schemas.microsoft.com/office/powerpoint/2010/main" val="2969247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90542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3804246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26437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377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hasCustomPrompt="1"/>
          </p:nvPr>
        </p:nvSpPr>
        <p:spPr>
          <a:xfrm>
            <a:off x="565150" y="548640"/>
            <a:ext cx="5486400" cy="1371600"/>
          </a:xfrm>
        </p:spPr>
        <p:txBody>
          <a:bodyPr anchor="b" anchorCtr="0">
            <a:noAutofit/>
          </a:bodyPr>
          <a:lstStyle>
            <a:lvl1pPr algn="ctr">
              <a:defRPr/>
            </a:lvl1pPr>
          </a:lstStyle>
          <a:p>
            <a:pPr algn="ctr"/>
            <a:r>
              <a:rPr lang="en-US" dirty="0"/>
              <a:t>Click to add title</a:t>
            </a:r>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hasCustomPrompt="1"/>
          </p:nvPr>
        </p:nvSpPr>
        <p:spPr>
          <a:xfrm>
            <a:off x="565149" y="2759076"/>
            <a:ext cx="5486399" cy="3009899"/>
          </a:xfrm>
        </p:spPr>
        <p:txBody>
          <a:bodyPr>
            <a:noAutofit/>
          </a:bodyPr>
          <a:lstStyle>
            <a:lvl1pPr>
              <a:lnSpc>
                <a:spcPct val="100000"/>
              </a:lnSpc>
              <a:spcBef>
                <a:spcPts val="1000"/>
              </a:spcBef>
              <a:defRPr sz="1800"/>
            </a:lvl1pPr>
            <a:lvl2pPr>
              <a:lnSpc>
                <a:spcPct val="100000"/>
              </a:lnSpc>
              <a:spcBef>
                <a:spcPts val="1000"/>
              </a:spcBef>
              <a:defRPr sz="1800"/>
            </a:lvl2pPr>
            <a:lvl3pPr>
              <a:lnSpc>
                <a:spcPct val="100000"/>
              </a:lnSpc>
              <a:spcBef>
                <a:spcPts val="1000"/>
              </a:spcBef>
              <a:defRPr sz="1600"/>
            </a:lvl3pPr>
            <a:lvl4pPr>
              <a:lnSpc>
                <a:spcPct val="100000"/>
              </a:lnSpc>
              <a:spcBef>
                <a:spcPts val="1000"/>
              </a:spcBef>
              <a:defRPr sz="1800"/>
            </a:lvl4pPr>
            <a:lvl5pPr>
              <a:lnSpc>
                <a:spcPct val="100000"/>
              </a:lnSpc>
              <a:spcBef>
                <a:spcPts val="1000"/>
              </a:spcBef>
              <a:defRPr sz="1800"/>
            </a:lvl5pPr>
            <a:lvl6pPr>
              <a:lnSpc>
                <a:spcPct val="100000"/>
              </a:lnSpc>
              <a:spcBef>
                <a:spcPts val="1000"/>
              </a:spcBef>
              <a:buClr>
                <a:schemeClr val="accent5"/>
              </a:buClr>
              <a:defRPr sz="1600"/>
            </a:lvl6pPr>
            <a:lvl7pPr>
              <a:buClr>
                <a:schemeClr val="accent5"/>
              </a:buClr>
              <a:defRPr/>
            </a:lvl7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a:p>
            <a:pPr lvl="2"/>
            <a:endParaRPr lang="en-US" dirty="0"/>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grpSp>
        <p:nvGrpSpPr>
          <p:cNvPr id="2" name="Group 1">
            <a:extLst>
              <a:ext uri="{FF2B5EF4-FFF2-40B4-BE49-F238E27FC236}">
                <a16:creationId xmlns:a16="http://schemas.microsoft.com/office/drawing/2014/main" id="{F6F0BC49-315A-CF7A-E741-A8688AF53E66}"/>
              </a:ext>
            </a:extLst>
          </p:cNvPr>
          <p:cNvGrpSpPr/>
          <p:nvPr userDrawn="1"/>
        </p:nvGrpSpPr>
        <p:grpSpPr>
          <a:xfrm>
            <a:off x="9728046" y="831278"/>
            <a:ext cx="1623711" cy="630920"/>
            <a:chOff x="9588346" y="4824892"/>
            <a:chExt cx="1623711" cy="630920"/>
          </a:xfrm>
        </p:grpSpPr>
        <p:sp>
          <p:nvSpPr>
            <p:cNvPr id="3" name="Freeform: Shape 15">
              <a:extLst>
                <a:ext uri="{FF2B5EF4-FFF2-40B4-BE49-F238E27FC236}">
                  <a16:creationId xmlns:a16="http://schemas.microsoft.com/office/drawing/2014/main" id="{3FCB73E1-B061-C75F-AB29-C27CA95E57A9}"/>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4A16F89-984C-DEA8-C894-E819A7646610}"/>
                </a:ext>
              </a:extLst>
            </p:cNvPr>
            <p:cNvGrpSpPr/>
            <p:nvPr/>
          </p:nvGrpSpPr>
          <p:grpSpPr>
            <a:xfrm rot="2700000" flipH="1">
              <a:off x="10112436" y="4359902"/>
              <a:ext cx="571820" cy="1620000"/>
              <a:chOff x="8482785" y="4330454"/>
              <a:chExt cx="571820" cy="1620000"/>
            </a:xfrm>
          </p:grpSpPr>
          <p:sp>
            <p:nvSpPr>
              <p:cNvPr id="5" name="Freeform: Shape 17">
                <a:extLst>
                  <a:ext uri="{FF2B5EF4-FFF2-40B4-BE49-F238E27FC236}">
                    <a16:creationId xmlns:a16="http://schemas.microsoft.com/office/drawing/2014/main" id="{0971E16B-8BBF-40B5-5862-FAAADBF530A0}"/>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C1D464A1-0F6B-3CEE-8719-573F89E87B36}"/>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78413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912713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C47B699-08C0-4851-8BAE-384C14E4E049}"/>
              </a:ext>
            </a:extLst>
          </p:cNvPr>
          <p:cNvSpPr>
            <a:spLocks noGrp="1"/>
          </p:cNvSpPr>
          <p:nvPr>
            <p:ph type="ctrTitle" hasCustomPrompt="1"/>
          </p:nvPr>
        </p:nvSpPr>
        <p:spPr>
          <a:xfrm>
            <a:off x="7766050" y="1079500"/>
            <a:ext cx="3884962" cy="2138400"/>
          </a:xfrm>
        </p:spPr>
        <p:txBody>
          <a:bodyPr anchor="b">
            <a:noAutofit/>
          </a:bodyPr>
          <a:lstStyle>
            <a:lvl1pPr algn="ctr">
              <a:defRPr/>
            </a:lvl1pPr>
          </a:lstStyle>
          <a:p>
            <a:r>
              <a:rPr lang="en-US" dirty="0"/>
              <a:t>Click to add title</a:t>
            </a:r>
          </a:p>
        </p:txBody>
      </p:sp>
      <p:sp>
        <p:nvSpPr>
          <p:cNvPr id="15" name="Subtitle 2">
            <a:extLst>
              <a:ext uri="{FF2B5EF4-FFF2-40B4-BE49-F238E27FC236}">
                <a16:creationId xmlns:a16="http://schemas.microsoft.com/office/drawing/2014/main" id="{B84917A2-B37A-4655-9D10-50C6FD698FA2}"/>
              </a:ext>
            </a:extLst>
          </p:cNvPr>
          <p:cNvSpPr>
            <a:spLocks noGrp="1"/>
          </p:cNvSpPr>
          <p:nvPr>
            <p:ph type="subTitle" idx="1" hasCustomPrompt="1"/>
          </p:nvPr>
        </p:nvSpPr>
        <p:spPr>
          <a:xfrm>
            <a:off x="7766051" y="4113213"/>
            <a:ext cx="3884961" cy="1655762"/>
          </a:xfrm>
        </p:spPr>
        <p:txBody>
          <a:bodyPr>
            <a:noAutofit/>
          </a:bodyPr>
          <a:lstStyle>
            <a:lvl1pPr marL="0" indent="0" algn="ctr">
              <a:lnSpc>
                <a:spcPct val="90000"/>
              </a:lnSpc>
              <a:buNone/>
              <a:defRPr sz="2400" i="1"/>
            </a:lvl1pPr>
          </a:lstStyle>
          <a:p>
            <a:r>
              <a:rPr lang="en-US" dirty="0"/>
              <a:t>Click to add subtitle</a:t>
            </a:r>
          </a:p>
        </p:txBody>
      </p:sp>
      <p:cxnSp>
        <p:nvCxnSpPr>
          <p:cNvPr id="23" name="Straight Connector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3B0D3427-2AA8-987B-E83A-494604F72C16}"/>
              </a:ext>
            </a:extLst>
          </p:cNvPr>
          <p:cNvSpPr>
            <a:spLocks noGrp="1"/>
          </p:cNvSpPr>
          <p:nvPr>
            <p:ph type="pic" sz="quarter" idx="13" hasCustomPrompt="1"/>
          </p:nvPr>
        </p:nvSpPr>
        <p:spPr>
          <a:xfrm>
            <a:off x="541338" y="539750"/>
            <a:ext cx="6670675" cy="5759450"/>
          </a:xfrm>
          <a:custGeom>
            <a:avLst/>
            <a:gdLst>
              <a:gd name="connsiteX0" fmla="*/ 6573720 w 6670675"/>
              <a:gd name="connsiteY0" fmla="*/ 0 h 5759450"/>
              <a:gd name="connsiteX1" fmla="*/ 6670675 w 6670675"/>
              <a:gd name="connsiteY1" fmla="*/ 0 h 5759450"/>
              <a:gd name="connsiteX2" fmla="*/ 6670675 w 6670675"/>
              <a:gd name="connsiteY2" fmla="*/ 5759450 h 5759450"/>
              <a:gd name="connsiteX3" fmla="*/ 0 w 6670675"/>
              <a:gd name="connsiteY3" fmla="*/ 5759450 h 5759450"/>
              <a:gd name="connsiteX4" fmla="*/ 0 w 6670675"/>
              <a:gd name="connsiteY4" fmla="*/ 5669502 h 5759450"/>
              <a:gd name="connsiteX5" fmla="*/ 6573720 w 6670675"/>
              <a:gd name="connsiteY5" fmla="*/ 5669502 h 5759450"/>
              <a:gd name="connsiteX6" fmla="*/ 0 w 6670675"/>
              <a:gd name="connsiteY6" fmla="*/ 0 h 5759450"/>
              <a:gd name="connsiteX7" fmla="*/ 6562411 w 6670675"/>
              <a:gd name="connsiteY7" fmla="*/ 0 h 5759450"/>
              <a:gd name="connsiteX8" fmla="*/ 6562411 w 6670675"/>
              <a:gd name="connsiteY8" fmla="*/ 5658193 h 5759450"/>
              <a:gd name="connsiteX9" fmla="*/ 0 w 6670675"/>
              <a:gd name="connsiteY9" fmla="*/ 5658193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0675" h="5759450">
                <a:moveTo>
                  <a:pt x="6573720" y="0"/>
                </a:moveTo>
                <a:lnTo>
                  <a:pt x="6670675" y="0"/>
                </a:lnTo>
                <a:lnTo>
                  <a:pt x="6670675" y="5759450"/>
                </a:lnTo>
                <a:lnTo>
                  <a:pt x="0" y="5759450"/>
                </a:lnTo>
                <a:lnTo>
                  <a:pt x="0" y="5669502"/>
                </a:lnTo>
                <a:lnTo>
                  <a:pt x="6573720" y="5669502"/>
                </a:lnTo>
                <a:close/>
                <a:moveTo>
                  <a:pt x="0" y="0"/>
                </a:moveTo>
                <a:lnTo>
                  <a:pt x="6562411" y="0"/>
                </a:lnTo>
                <a:lnTo>
                  <a:pt x="6562411" y="5658193"/>
                </a:lnTo>
                <a:lnTo>
                  <a:pt x="0" y="5658193"/>
                </a:lnTo>
                <a:close/>
              </a:path>
            </a:pathLst>
          </a:custGeom>
        </p:spPr>
        <p:txBody>
          <a:bodyPr wrap="square">
            <a:noAutofit/>
          </a:bodyPr>
          <a:lstStyle>
            <a:lvl1pPr marL="0" indent="0" algn="ctr">
              <a:buNone/>
              <a:defRPr sz="1800"/>
            </a:lvl1pPr>
          </a:lstStyle>
          <a:p>
            <a:r>
              <a:rPr lang="en-US" dirty="0"/>
              <a:t>Click icon to add photo</a:t>
            </a:r>
          </a:p>
        </p:txBody>
      </p:sp>
      <p:sp>
        <p:nvSpPr>
          <p:cNvPr id="6" name="Frame 5">
            <a:extLst>
              <a:ext uri="{FF2B5EF4-FFF2-40B4-BE49-F238E27FC236}">
                <a16:creationId xmlns:a16="http://schemas.microsoft.com/office/drawing/2014/main" id="{1D4FB6FD-0D78-2F14-EC30-9013875CFD4A}"/>
              </a:ext>
            </a:extLst>
          </p:cNvPr>
          <p:cNvSpPr/>
          <p:nvPr userDrawn="1"/>
        </p:nvSpPr>
        <p:spPr>
          <a:xfrm>
            <a:off x="439938" y="439388"/>
            <a:ext cx="6675120" cy="5769864"/>
          </a:xfrm>
          <a:prstGeom prst="frame">
            <a:avLst>
              <a:gd name="adj1" fmla="val 1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0368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6"/>
            <a:ext cx="10058400" cy="1097280"/>
          </a:xfrm>
        </p:spPr>
        <p:txBody>
          <a:bodyPr wrap="square" anchor="ctr" anchorCtr="0">
            <a:normAutofit/>
          </a:bodyPr>
          <a:lstStyle>
            <a:lvl1pPr algn="ctr">
              <a:defRPr/>
            </a:lvl1pPr>
          </a:lstStyle>
          <a:p>
            <a:pPr algn="ctr"/>
            <a:r>
              <a:rPr lang="en-US" dirty="0"/>
              <a:t>Click to add title</a:t>
            </a:r>
          </a:p>
        </p:txBody>
      </p: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711243" y="2287435"/>
            <a:ext cx="8769514" cy="3768195"/>
          </a:xfrm>
        </p:spPr>
        <p:txBody>
          <a:bodyPr tIns="182880">
            <a:noAutofit/>
          </a:bodyPr>
          <a:lstStyle>
            <a:lvl1pPr marL="283464" indent="-283464">
              <a:lnSpc>
                <a:spcPct val="100000"/>
              </a:lnSpc>
              <a:spcBef>
                <a:spcPts val="1000"/>
              </a:spcBef>
              <a:defRPr sz="1800"/>
            </a:lvl1pPr>
            <a:lvl2pPr marL="283464">
              <a:lnSpc>
                <a:spcPct val="100000"/>
              </a:lnSpc>
              <a:spcBef>
                <a:spcPts val="1000"/>
              </a:spcBef>
              <a:defRPr sz="1800"/>
            </a:lvl2pPr>
            <a:lvl3pPr indent="-283464">
              <a:lnSpc>
                <a:spcPct val="100000"/>
              </a:lnSpc>
              <a:spcBef>
                <a:spcPts val="1000"/>
              </a:spcBef>
              <a:defRPr sz="1800"/>
            </a:lvl3pPr>
            <a:lvl4pPr>
              <a:lnSpc>
                <a:spcPct val="100000"/>
              </a:lnSpc>
              <a:spcBef>
                <a:spcPts val="1000"/>
              </a:spcBef>
              <a:defRPr sz="1800"/>
            </a:lvl4pPr>
            <a:lvl5pPr indent="-283464">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6" name="Rectangle 5">
            <a:extLst>
              <a:ext uri="{FF2B5EF4-FFF2-40B4-BE49-F238E27FC236}">
                <a16:creationId xmlns:a16="http://schemas.microsoft.com/office/drawing/2014/main" id="{2B2C7C83-D77B-1EFF-5877-DB5DF792E80B}"/>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706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Columns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4"/>
            <a:ext cx="10058400" cy="1097280"/>
          </a:xfrm>
        </p:spPr>
        <p:txBody>
          <a:bodyPr wrap="square" anchor="ctr" anchorCtr="0">
            <a:normAutofit/>
          </a:bodyPr>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4"/>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664443" y="2484712"/>
            <a:ext cx="4360507" cy="3605420"/>
          </a:xfrm>
        </p:spPr>
        <p:txBody>
          <a:bodyPr>
            <a:noAutofit/>
          </a:bodyPr>
          <a:lstStyle>
            <a:lvl1pPr marL="0" indent="0">
              <a:lnSpc>
                <a:spcPct val="100000"/>
              </a:lnSpc>
              <a:spcBef>
                <a:spcPts val="1000"/>
              </a:spcBef>
              <a:buNone/>
              <a:defRPr sz="1800" i="0"/>
            </a:lvl1pPr>
            <a:lvl2pPr marL="285750"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buFont typeface="Wingdings" panose="05000000000000000000" pitchFamily="2" charset="2"/>
              <a:buChar cha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6418C0F6-1F2A-74E4-A6C4-914FE336632A}"/>
              </a:ext>
            </a:extLst>
          </p:cNvPr>
          <p:cNvSpPr>
            <a:spLocks noGrp="1"/>
          </p:cNvSpPr>
          <p:nvPr>
            <p:ph sz="quarter" idx="18" hasCustomPrompt="1"/>
          </p:nvPr>
        </p:nvSpPr>
        <p:spPr>
          <a:xfrm>
            <a:off x="6359649" y="2493040"/>
            <a:ext cx="4360507" cy="3605420"/>
          </a:xfrm>
        </p:spPr>
        <p:txBody>
          <a:bodyPr>
            <a:noAutofit/>
          </a:bodyPr>
          <a:lstStyle>
            <a:lvl1pPr marL="0" indent="0">
              <a:lnSpc>
                <a:spcPct val="100000"/>
              </a:lnSpc>
              <a:spcBef>
                <a:spcPts val="1000"/>
              </a:spcBef>
              <a:buNone/>
              <a:defRPr sz="1800" i="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3" name="Rectangle 2">
            <a:extLst>
              <a:ext uri="{FF2B5EF4-FFF2-40B4-BE49-F238E27FC236}">
                <a16:creationId xmlns:a16="http://schemas.microsoft.com/office/drawing/2014/main" id="{C97ED942-AF2B-12D4-2ED4-570ACFD0F4BD}"/>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8889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p:spPr>
        <p:txBody>
          <a:bodyPr wrap="square" anchor="ctr" anchorCtr="0">
            <a:normAutofit/>
          </a:bodyPr>
          <a:lstStyle>
            <a:lvl1pPr algn="ctr">
              <a:defRPr/>
            </a:lvl1pPr>
          </a:lstStyle>
          <a:p>
            <a:pPr algn="ctr"/>
            <a:r>
              <a:rPr lang="en-US" dirty="0"/>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2" name="Straight Connector 1">
            <a:extLst>
              <a:ext uri="{FF2B5EF4-FFF2-40B4-BE49-F238E27FC236}">
                <a16:creationId xmlns:a16="http://schemas.microsoft.com/office/drawing/2014/main" id="{C476BAB9-3D46-228B-0268-9918F152492E}"/>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791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2262EB2-92F3-45D5-977D-A254F9DC45B3}"/>
              </a:ext>
            </a:extLst>
          </p:cNvPr>
          <p:cNvSpPr>
            <a:spLocks noGrp="1"/>
          </p:cNvSpPr>
          <p:nvPr>
            <p:ph type="title" hasCustomPrompt="1"/>
          </p:nvPr>
        </p:nvSpPr>
        <p:spPr>
          <a:xfrm>
            <a:off x="4984750" y="548640"/>
            <a:ext cx="6120000" cy="1371600"/>
          </a:xfrm>
        </p:spPr>
        <p:txBody>
          <a:bodyPr anchor="b" anchorCtr="0">
            <a:noAutofit/>
          </a:bodyPr>
          <a:lstStyle>
            <a:lvl1pPr algn="ctr">
              <a:defRPr/>
            </a:lvl1pPr>
          </a:lstStyle>
          <a:p>
            <a:pPr algn="ctr"/>
            <a:r>
              <a:rPr lang="en-US" dirty="0"/>
              <a:t>Click to add title</a:t>
            </a:r>
          </a:p>
        </p:txBody>
      </p:sp>
      <p:sp>
        <p:nvSpPr>
          <p:cNvPr id="42" name="Picture Placeholder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a:normAutofit/>
          </a:bodyPr>
          <a:lstStyle>
            <a:lvl1pPr marL="0" indent="0" algn="ctr">
              <a:buNone/>
              <a:defRPr sz="1800"/>
            </a:lvl1pPr>
          </a:lstStyle>
          <a:p>
            <a:r>
              <a:rPr lang="en-US" dirty="0"/>
              <a:t>Click icon to add photo</a:t>
            </a:r>
          </a:p>
        </p:txBody>
      </p:sp>
      <p:cxnSp>
        <p:nvCxnSpPr>
          <p:cNvPr id="37" name="Straight Connector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4FE061B-0356-4C6F-A2CA-12D48BE34A15}"/>
              </a:ext>
            </a:extLst>
          </p:cNvPr>
          <p:cNvSpPr>
            <a:spLocks noGrp="1"/>
          </p:cNvSpPr>
          <p:nvPr>
            <p:ph idx="1" hasCustomPrompt="1"/>
          </p:nvPr>
        </p:nvSpPr>
        <p:spPr>
          <a:xfrm>
            <a:off x="4984750" y="2759076"/>
            <a:ext cx="6121400" cy="3009899"/>
          </a:xfrm>
        </p:spPr>
        <p:txBody>
          <a:bodyPr>
            <a:noAutofit/>
          </a:bodyPr>
          <a:lstStyle>
            <a:lvl1pPr marL="0" indent="0">
              <a:lnSpc>
                <a:spcPct val="100000"/>
              </a:lnSpc>
              <a:spcBef>
                <a:spcPts val="1000"/>
              </a:spcBef>
              <a:buNone/>
              <a:defRPr sz="1800"/>
            </a:lvl1pPr>
            <a:lvl2pPr>
              <a:lnSpc>
                <a:spcPct val="100000"/>
              </a:lnSpc>
              <a:spcBef>
                <a:spcPts val="1000"/>
              </a:spcBef>
              <a:defRPr sz="1800"/>
            </a:lvl2pPr>
            <a:lvl3pPr>
              <a:lnSpc>
                <a:spcPct val="100000"/>
              </a:lnSpc>
              <a:spcBef>
                <a:spcPts val="1000"/>
              </a:spcBef>
              <a:defRPr sz="1800"/>
            </a:lvl3pPr>
            <a:lvl4pPr>
              <a:lnSpc>
                <a:spcPct val="100000"/>
              </a:lnSpc>
              <a:spcBef>
                <a:spcPts val="1000"/>
              </a:spcBef>
              <a:defRPr sz="1800"/>
            </a:lvl4pPr>
            <a:lvl5pPr>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39" name="Date Placeholder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a:lstStyle>
            <a:lvl1pPr>
              <a:defRPr>
                <a:effectLst>
                  <a:outerShdw blurRad="38100" dist="38100" dir="2700000" algn="tl">
                    <a:srgbClr val="000000">
                      <a:alpha val="43137"/>
                    </a:srgbClr>
                  </a:outerShdw>
                </a:effectLst>
              </a:defRPr>
            </a:lvl1pPr>
          </a:lstStyle>
          <a:p>
            <a:r>
              <a:rPr lang="en-US">
                <a:solidFill>
                  <a:srgbClr val="FFFFFF"/>
                </a:solidFill>
              </a:rPr>
              <a:t>20XX</a:t>
            </a:r>
            <a:endParaRPr lang="en-US" dirty="0">
              <a:solidFill>
                <a:srgbClr val="FFFFFF"/>
              </a:solidFill>
            </a:endParaRPr>
          </a:p>
        </p:txBody>
      </p:sp>
      <p:sp>
        <p:nvSpPr>
          <p:cNvPr id="40" name="Footer Placeholder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41" name="Slide Number Placeholder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46044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72021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2980706"/>
            <a:ext cx="12192000" cy="38772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3036F7FC-6006-4472-BC70-30C283ABC126}"/>
              </a:ext>
            </a:extLst>
          </p:cNvPr>
          <p:cNvSpPr>
            <a:spLocks noGrp="1"/>
          </p:cNvSpPr>
          <p:nvPr>
            <p:ph type="title" hasCustomPrompt="1"/>
          </p:nvPr>
        </p:nvSpPr>
        <p:spPr>
          <a:xfrm>
            <a:off x="540988" y="540000"/>
            <a:ext cx="3884962" cy="2011680"/>
          </a:xfrm>
        </p:spPr>
        <p:txBody>
          <a:bodyPr anchor="ctr" anchorCtr="0"/>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54584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hasCustomPrompt="1"/>
          </p:nvPr>
        </p:nvSpPr>
        <p:spPr>
          <a:xfrm>
            <a:off x="5543552" y="540000"/>
            <a:ext cx="6107460" cy="2011680"/>
          </a:xfrm>
        </p:spPr>
        <p:txBody>
          <a:bodyPr anchor="ctr">
            <a:normAutofit/>
          </a:bodyPr>
          <a:lstStyle>
            <a:lvl1pPr marL="0" indent="0" algn="l">
              <a:lnSpc>
                <a:spcPct val="100000"/>
              </a:lnSpc>
              <a:buNone/>
              <a:defRPr sz="1800"/>
            </a:lvl1pPr>
            <a:lvl2pPr>
              <a:defRPr sz="1800"/>
            </a:lvl2pPr>
            <a:lvl3pPr marL="720000" indent="0">
              <a:buNone/>
              <a:defRPr sz="1800"/>
            </a:lvl3pPr>
            <a:lvl4pPr>
              <a:defRPr sz="1800"/>
            </a:lvl4pPr>
            <a:lvl5pPr marL="14400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4" name="Table Placeholder 3">
            <a:extLst>
              <a:ext uri="{FF2B5EF4-FFF2-40B4-BE49-F238E27FC236}">
                <a16:creationId xmlns:a16="http://schemas.microsoft.com/office/drawing/2014/main" id="{EBDB4AB8-A251-1D19-89FE-D1E389DC72CE}"/>
              </a:ext>
            </a:extLst>
          </p:cNvPr>
          <p:cNvSpPr>
            <a:spLocks noGrp="1"/>
          </p:cNvSpPr>
          <p:nvPr>
            <p:ph type="tbl" sz="quarter" idx="13" hasCustomPrompt="1"/>
          </p:nvPr>
        </p:nvSpPr>
        <p:spPr>
          <a:xfrm>
            <a:off x="540988" y="3487738"/>
            <a:ext cx="11110023" cy="2486025"/>
          </a:xfrm>
        </p:spPr>
        <p:txBody>
          <a:bodyPr/>
          <a:lstStyle>
            <a:lvl1pPr>
              <a:defRPr/>
            </a:lvl1pPr>
          </a:lstStyle>
          <a:p>
            <a:r>
              <a:rPr lang="en-US" dirty="0"/>
              <a:t>Click icon to insert table</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74674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p:spPr>
        <p:txBody>
          <a:bodyPr wrap="square" anchor="b" anchorCtr="0">
            <a:normAutofit/>
          </a:bodyPr>
          <a:lstStyle>
            <a:lvl1pPr algn="ctr">
              <a:defRPr/>
            </a:lvl1pPr>
          </a:lstStyle>
          <a:p>
            <a:pPr algn="ctr"/>
            <a:r>
              <a:rPr lang="en-US" dirty="0"/>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95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ABF0D4-6E3E-4B6A-9402-0B1819B2EA41}"/>
              </a:ext>
            </a:extLst>
          </p:cNvPr>
          <p:cNvSpPr>
            <a:spLocks noGrp="1"/>
          </p:cNvSpPr>
          <p:nvPr>
            <p:ph type="title" hasCustomPrompt="1"/>
          </p:nvPr>
        </p:nvSpPr>
        <p:spPr>
          <a:xfrm>
            <a:off x="1066800" y="548640"/>
            <a:ext cx="10058400" cy="1097280"/>
          </a:xfrm>
        </p:spPr>
        <p:txBody>
          <a:bodyPr wrap="square" anchor="ctr" anchorCtr="0">
            <a:noAutofit/>
          </a:bodyPr>
          <a:lstStyle>
            <a:lvl1pPr algn="ctr">
              <a:defRPr/>
            </a:lvl1pPr>
          </a:lstStyle>
          <a:p>
            <a:pPr algn="ctr"/>
            <a:r>
              <a:rPr lang="en-US" dirty="0"/>
              <a:t>Click to add title</a:t>
            </a:r>
          </a:p>
        </p:txBody>
      </p:sp>
      <p:cxnSp>
        <p:nvCxnSpPr>
          <p:cNvPr id="7" name="Straight Connector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2880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CD6B5DAE-9335-B3AD-445C-296C2E06A2AD}"/>
              </a:ext>
            </a:extLst>
          </p:cNvPr>
          <p:cNvSpPr>
            <a:spLocks noGrp="1"/>
          </p:cNvSpPr>
          <p:nvPr>
            <p:ph sz="quarter" idx="14" hasCustomPrompt="1"/>
          </p:nvPr>
        </p:nvSpPr>
        <p:spPr>
          <a:xfrm>
            <a:off x="882650" y="2441575"/>
            <a:ext cx="10058400" cy="3450265"/>
          </a:xfrm>
        </p:spPr>
        <p:txBody>
          <a:bodyPr/>
          <a:lstStyle>
            <a:lvl1pPr marL="283464" indent="-283464">
              <a:defRPr/>
            </a:lvl1pPr>
            <a:lvl2pPr marL="283464" indent="0">
              <a:defRPr/>
            </a:lvl2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9" name="Footer Placeholder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0" name="Slide Number Placeholder 5">
            <a:extLst>
              <a:ext uri="{FF2B5EF4-FFF2-40B4-BE49-F238E27FC236}">
                <a16:creationId xmlns:a16="http://schemas.microsoft.com/office/drawing/2014/main" id="{AC430A52-01FF-4B61-8B7A-C60A8D06B2A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687487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585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552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5845349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718031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916364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582173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0774270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6968134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668852336"/>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1" name="Freeform: Shape 10">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3" name="Freeform: Shape 12">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6" name="Rectangle 1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ople Discussing">
            <a:extLst>
              <a:ext uri="{FF2B5EF4-FFF2-40B4-BE49-F238E27FC236}">
                <a16:creationId xmlns:a16="http://schemas.microsoft.com/office/drawing/2014/main" id="{F8FFC581-5DC2-FAE1-D1EF-7096C10606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74" b="6250"/>
          <a:stretch/>
        </p:blipFill>
        <p:spPr>
          <a:xfrm>
            <a:off x="21" y="-7388"/>
            <a:ext cx="12188932" cy="6857990"/>
          </a:xfrm>
          <a:prstGeom prst="rect">
            <a:avLst/>
          </a:prstGeom>
        </p:spPr>
      </p:pic>
      <p:sp>
        <p:nvSpPr>
          <p:cNvPr id="18" name="Rectangle 17">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8E381C4-F52E-F586-1465-77001CB91EEC}"/>
              </a:ext>
            </a:extLst>
          </p:cNvPr>
          <p:cNvSpPr>
            <a:spLocks noGrp="1"/>
          </p:cNvSpPr>
          <p:nvPr>
            <p:ph type="ctrTitle"/>
          </p:nvPr>
        </p:nvSpPr>
        <p:spPr>
          <a:xfrm>
            <a:off x="-606" y="2317040"/>
            <a:ext cx="5426835" cy="1595083"/>
          </a:xfrm>
        </p:spPr>
        <p:txBody>
          <a:bodyPr vert="horz" lIns="0" tIns="0" rIns="0" bIns="0" rtlCol="0" anchor="ctr" anchorCtr="0">
            <a:normAutofit/>
          </a:bodyPr>
          <a:lstStyle/>
          <a:p>
            <a:r>
              <a:rPr lang="en-US" dirty="0"/>
              <a:t>HR Attrition data analysis</a:t>
            </a:r>
          </a:p>
        </p:txBody>
      </p:sp>
      <p:cxnSp>
        <p:nvCxnSpPr>
          <p:cNvPr id="20" name="Straight Connector 19">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C462E41-9490-10AE-7E5F-FFA06F0ED0D0}"/>
              </a:ext>
            </a:extLst>
          </p:cNvPr>
          <p:cNvSpPr txBox="1"/>
          <p:nvPr/>
        </p:nvSpPr>
        <p:spPr>
          <a:xfrm>
            <a:off x="1684833" y="3693702"/>
            <a:ext cx="3855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By: Ashley Littles</a:t>
            </a:r>
          </a:p>
        </p:txBody>
      </p:sp>
    </p:spTree>
    <p:extLst>
      <p:ext uri="{BB962C8B-B14F-4D97-AF65-F5344CB8AC3E}">
        <p14:creationId xmlns:p14="http://schemas.microsoft.com/office/powerpoint/2010/main" val="2420619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B14C0111-86AA-B377-753D-02A3CA89F8E6}"/>
              </a:ext>
            </a:extLst>
          </p:cNvPr>
          <p:cNvSpPr>
            <a:spLocks noGrp="1"/>
          </p:cNvSpPr>
          <p:nvPr>
            <p:ph type="title"/>
          </p:nvPr>
        </p:nvSpPr>
        <p:spPr>
          <a:xfrm>
            <a:off x="541338" y="1079500"/>
            <a:ext cx="3322637" cy="4689475"/>
          </a:xfrm>
        </p:spPr>
        <p:txBody>
          <a:bodyPr vert="horz" lIns="0" tIns="0" rIns="0" bIns="0" rtlCol="0" anchor="ctr" anchorCtr="0">
            <a:normAutofit/>
          </a:bodyPr>
          <a:lstStyle/>
          <a:p>
            <a:r>
              <a:rPr lang="en-US" sz="2600"/>
              <a:t>Introduction</a:t>
            </a:r>
          </a:p>
        </p:txBody>
      </p:sp>
      <p:sp>
        <p:nvSpPr>
          <p:cNvPr id="34" name="Rectangle 33">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Content Placeholder 12">
            <a:extLst>
              <a:ext uri="{FF2B5EF4-FFF2-40B4-BE49-F238E27FC236}">
                <a16:creationId xmlns:a16="http://schemas.microsoft.com/office/drawing/2014/main" id="{699408EC-CB23-F7F3-FA9A-E18C5AED62BD}"/>
              </a:ext>
            </a:extLst>
          </p:cNvPr>
          <p:cNvGraphicFramePr>
            <a:graphicFrameLocks noGrp="1"/>
          </p:cNvGraphicFramePr>
          <p:nvPr>
            <p:ph idx="1"/>
            <p:extLst>
              <p:ext uri="{D42A27DB-BD31-4B8C-83A1-F6EECF244321}">
                <p14:modId xmlns:p14="http://schemas.microsoft.com/office/powerpoint/2010/main" val="2195195079"/>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68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3BE6CC-8C1E-6B1C-8AA5-3F3426DFC1DB}"/>
              </a:ext>
            </a:extLst>
          </p:cNvPr>
          <p:cNvSpPr>
            <a:spLocks noGrp="1"/>
          </p:cNvSpPr>
          <p:nvPr>
            <p:ph type="title"/>
          </p:nvPr>
        </p:nvSpPr>
        <p:spPr>
          <a:xfrm>
            <a:off x="4984750" y="1011237"/>
            <a:ext cx="6120000" cy="860400"/>
          </a:xfrm>
        </p:spPr>
        <p:txBody>
          <a:bodyPr vert="horz" lIns="0" tIns="0" rIns="0" bIns="0" rtlCol="0" anchor="b" anchorCtr="0">
            <a:normAutofit/>
          </a:bodyPr>
          <a:lstStyle/>
          <a:p>
            <a:r>
              <a:rPr lang="en-US" dirty="0"/>
              <a:t>Visualizations</a:t>
            </a:r>
          </a:p>
        </p:txBody>
      </p:sp>
      <p:pic>
        <p:nvPicPr>
          <p:cNvPr id="4" name="Picture 3" descr="A graph with blue and orange bars&#10;&#10;Description automatically generated">
            <a:extLst>
              <a:ext uri="{FF2B5EF4-FFF2-40B4-BE49-F238E27FC236}">
                <a16:creationId xmlns:a16="http://schemas.microsoft.com/office/drawing/2014/main" id="{66D54938-1858-FA39-0473-82A72F75C7D1}"/>
              </a:ext>
            </a:extLst>
          </p:cNvPr>
          <p:cNvPicPr>
            <a:picLocks noChangeAspect="1"/>
          </p:cNvPicPr>
          <p:nvPr/>
        </p:nvPicPr>
        <p:blipFill rotWithShape="1">
          <a:blip r:embed="rId3"/>
          <a:srcRect r="1" b="6755"/>
          <a:stretch/>
        </p:blipFill>
        <p:spPr>
          <a:xfrm>
            <a:off x="20" y="10"/>
            <a:ext cx="3862780" cy="34307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descr="A graph of different colored bars&#10;&#10;Description automatically generated">
            <a:extLst>
              <a:ext uri="{FF2B5EF4-FFF2-40B4-BE49-F238E27FC236}">
                <a16:creationId xmlns:a16="http://schemas.microsoft.com/office/drawing/2014/main" id="{1CD0FB3E-690A-4695-5544-ACBE0CDEEC2D}"/>
              </a:ext>
            </a:extLst>
          </p:cNvPr>
          <p:cNvPicPr>
            <a:picLocks noChangeAspect="1"/>
          </p:cNvPicPr>
          <p:nvPr/>
        </p:nvPicPr>
        <p:blipFill rotWithShape="1">
          <a:blip r:embed="rId4"/>
          <a:srcRect l="3453" r="-3" b="-3"/>
          <a:stretch/>
        </p:blipFill>
        <p:spPr>
          <a:xfrm>
            <a:off x="20" y="3427200"/>
            <a:ext cx="3862780" cy="3430800"/>
          </a:xfrm>
          <a:prstGeom prst="rect">
            <a:avLst/>
          </a:prstGeom>
        </p:spPr>
      </p:pic>
      <p:sp>
        <p:nvSpPr>
          <p:cNvPr id="5" name="Content Placeholder 4">
            <a:extLst>
              <a:ext uri="{FF2B5EF4-FFF2-40B4-BE49-F238E27FC236}">
                <a16:creationId xmlns:a16="http://schemas.microsoft.com/office/drawing/2014/main" id="{5B9CCD2F-6960-1115-4E8A-99C450D747C3}"/>
              </a:ext>
            </a:extLst>
          </p:cNvPr>
          <p:cNvSpPr>
            <a:spLocks noGrp="1"/>
          </p:cNvSpPr>
          <p:nvPr>
            <p:ph sz="quarter" idx="17"/>
          </p:nvPr>
        </p:nvSpPr>
        <p:spPr>
          <a:xfrm>
            <a:off x="4984108" y="2776842"/>
            <a:ext cx="6121400" cy="3009899"/>
          </a:xfrm>
        </p:spPr>
        <p:txBody>
          <a:bodyPr vert="horz" lIns="0" tIns="0" rIns="0" bIns="0" rtlCol="0" anchor="t" anchorCtr="0">
            <a:normAutofit/>
          </a:bodyPr>
          <a:lstStyle/>
          <a:p>
            <a:pPr marL="283210" indent="-283210">
              <a:lnSpc>
                <a:spcPct val="115000"/>
              </a:lnSpc>
            </a:pPr>
            <a:r>
              <a:rPr lang="en-US" sz="1600" dirty="0">
                <a:solidFill>
                  <a:srgbClr val="FFFFFF">
                    <a:alpha val="70000"/>
                  </a:srgbClr>
                </a:solidFill>
              </a:rPr>
              <a:t>Two stacked bar charts were created to display the attrition related factors. </a:t>
            </a:r>
          </a:p>
          <a:p>
            <a:pPr marL="283210" indent="-283210">
              <a:lnSpc>
                <a:spcPct val="114999"/>
              </a:lnSpc>
              <a:buClr>
                <a:srgbClr val="EF8C6A"/>
              </a:buClr>
            </a:pPr>
            <a:r>
              <a:rPr lang="en-US" sz="1600" dirty="0">
                <a:solidFill>
                  <a:srgbClr val="FFFFFF">
                    <a:alpha val="70000"/>
                  </a:srgbClr>
                </a:solidFill>
              </a:rPr>
              <a:t>The first stacked bar chart shows job role compared to proportion of attrition. </a:t>
            </a:r>
          </a:p>
          <a:p>
            <a:pPr marL="283210" indent="-283210">
              <a:lnSpc>
                <a:spcPct val="114999"/>
              </a:lnSpc>
              <a:buClr>
                <a:srgbClr val="EF8C6A"/>
              </a:buClr>
            </a:pPr>
            <a:r>
              <a:rPr lang="en-US" sz="1600" dirty="0">
                <a:solidFill>
                  <a:srgbClr val="FFFFFF">
                    <a:alpha val="70000"/>
                  </a:srgbClr>
                </a:solidFill>
              </a:rPr>
              <a:t>The second stacked bar chart shows education field compared to proportion of attrition.</a:t>
            </a:r>
          </a:p>
          <a:p>
            <a:pPr marL="283210" indent="-283210">
              <a:lnSpc>
                <a:spcPct val="115000"/>
              </a:lnSpc>
            </a:pPr>
            <a:endParaRPr lang="en-US" sz="1600" dirty="0">
              <a:solidFill>
                <a:srgbClr val="FFFFFF">
                  <a:alpha val="70000"/>
                </a:srgbClr>
              </a:solidFill>
            </a:endParaRPr>
          </a:p>
          <a:p>
            <a:pPr marL="283210" indent="-283210">
              <a:lnSpc>
                <a:spcPct val="115000"/>
              </a:lnSpc>
            </a:pPr>
            <a:endParaRPr lang="en-US" sz="1600">
              <a:solidFill>
                <a:srgbClr val="FFFFFF">
                  <a:alpha val="70000"/>
                </a:srgbClr>
              </a:solidFill>
            </a:endParaRPr>
          </a:p>
          <a:p>
            <a:pPr marL="283210" indent="-283210">
              <a:lnSpc>
                <a:spcPct val="115000"/>
              </a:lnSpc>
            </a:pPr>
            <a:endParaRPr lang="en-US" sz="1600">
              <a:solidFill>
                <a:srgbClr val="FFFFFF">
                  <a:alpha val="70000"/>
                </a:srgbClr>
              </a:solidFill>
            </a:endParaRPr>
          </a:p>
        </p:txBody>
      </p:sp>
    </p:spTree>
    <p:extLst>
      <p:ext uri="{BB962C8B-B14F-4D97-AF65-F5344CB8AC3E}">
        <p14:creationId xmlns:p14="http://schemas.microsoft.com/office/powerpoint/2010/main" val="342904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38AAD-ED41-A5A5-C08E-89B0C4F54FF8}"/>
              </a:ext>
            </a:extLst>
          </p:cNvPr>
          <p:cNvSpPr>
            <a:spLocks noGrp="1"/>
          </p:cNvSpPr>
          <p:nvPr>
            <p:ph type="title"/>
          </p:nvPr>
        </p:nvSpPr>
        <p:spPr>
          <a:xfrm>
            <a:off x="1080000" y="540000"/>
            <a:ext cx="4426782" cy="1331637"/>
          </a:xfrm>
        </p:spPr>
        <p:txBody>
          <a:bodyPr vert="horz" lIns="0" tIns="0" rIns="0" bIns="0" rtlCol="0" anchor="b" anchorCtr="0">
            <a:normAutofit/>
          </a:bodyPr>
          <a:lstStyle/>
          <a:p>
            <a:r>
              <a:rPr lang="en-US" dirty="0"/>
              <a:t>Visualization</a:t>
            </a:r>
          </a:p>
        </p:txBody>
      </p:sp>
      <p:cxnSp>
        <p:nvCxnSpPr>
          <p:cNvPr id="15" name="Straight Connector 1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539837-86F8-E190-7724-905421C336A7}"/>
              </a:ext>
            </a:extLst>
          </p:cNvPr>
          <p:cNvSpPr>
            <a:spLocks noGrp="1"/>
          </p:cNvSpPr>
          <p:nvPr>
            <p:ph sz="quarter" idx="17"/>
          </p:nvPr>
        </p:nvSpPr>
        <p:spPr>
          <a:xfrm>
            <a:off x="1080000" y="2759076"/>
            <a:ext cx="4460874" cy="3009899"/>
          </a:xfrm>
        </p:spPr>
        <p:txBody>
          <a:bodyPr vert="horz" lIns="0" tIns="0" rIns="0" bIns="0" rtlCol="0" anchor="t" anchorCtr="0">
            <a:normAutofit lnSpcReduction="10000"/>
          </a:bodyPr>
          <a:lstStyle/>
          <a:p>
            <a:pPr marL="342900" indent="-342900">
              <a:lnSpc>
                <a:spcPct val="125000"/>
              </a:lnSpc>
              <a:buFont typeface="Arial" panose="05000000000000000000" pitchFamily="2" charset="2"/>
              <a:buChar char="•"/>
            </a:pPr>
            <a:r>
              <a:rPr lang="en-US" sz="1900" dirty="0"/>
              <a:t>To take a deeper look at the data I </a:t>
            </a:r>
            <a:r>
              <a:rPr lang="en-US" sz="1900"/>
              <a:t>created a histogram and heatmap.</a:t>
            </a:r>
            <a:endParaRPr lang="en-US" sz="1900" dirty="0">
              <a:solidFill>
                <a:srgbClr val="FFFFFF">
                  <a:alpha val="70000"/>
                </a:srgbClr>
              </a:solidFill>
            </a:endParaRPr>
          </a:p>
          <a:p>
            <a:pPr marL="342900" indent="-342900">
              <a:lnSpc>
                <a:spcPct val="125000"/>
              </a:lnSpc>
              <a:buFont typeface="Arial" panose="05000000000000000000" pitchFamily="2" charset="2"/>
              <a:buChar char="•"/>
            </a:pPr>
            <a:r>
              <a:rPr lang="en-US" sz="1900" dirty="0">
                <a:solidFill>
                  <a:srgbClr val="FFFFFF">
                    <a:alpha val="70000"/>
                  </a:srgbClr>
                </a:solidFill>
              </a:rPr>
              <a:t>The histogram chart shows age </a:t>
            </a:r>
            <a:r>
              <a:rPr lang="en-US" sz="1900">
                <a:solidFill>
                  <a:srgbClr val="FFFFFF">
                    <a:alpha val="70000"/>
                  </a:srgbClr>
                </a:solidFill>
              </a:rPr>
              <a:t>against frequency.</a:t>
            </a:r>
            <a:endParaRPr lang="en-US" sz="1900" dirty="0">
              <a:solidFill>
                <a:srgbClr val="FFFFFF">
                  <a:alpha val="70000"/>
                </a:srgbClr>
              </a:solidFill>
            </a:endParaRPr>
          </a:p>
          <a:p>
            <a:pPr marL="342900" indent="-342900">
              <a:lnSpc>
                <a:spcPct val="125000"/>
              </a:lnSpc>
              <a:buClr>
                <a:srgbClr val="EF8C6A"/>
              </a:buClr>
              <a:buFont typeface="Arial" panose="05000000000000000000" pitchFamily="2" charset="2"/>
              <a:buChar char="•"/>
            </a:pPr>
            <a:r>
              <a:rPr lang="en-US" sz="1900" dirty="0">
                <a:solidFill>
                  <a:srgbClr val="FFFFFF">
                    <a:alpha val="70000"/>
                  </a:srgbClr>
                </a:solidFill>
              </a:rPr>
              <a:t>The heatmap will visualize our confusion matrix results of the actual values compared to the predicted values.</a:t>
            </a:r>
          </a:p>
          <a:p>
            <a:pPr>
              <a:lnSpc>
                <a:spcPct val="125000"/>
              </a:lnSpc>
            </a:pPr>
            <a:endParaRPr lang="en-US" sz="1900">
              <a:solidFill>
                <a:srgbClr val="FFFFFF">
                  <a:alpha val="70000"/>
                </a:srgbClr>
              </a:solidFill>
            </a:endParaRPr>
          </a:p>
        </p:txBody>
      </p:sp>
      <p:sp>
        <p:nvSpPr>
          <p:cNvPr id="17" name="Rectangle 16">
            <a:extLst>
              <a:ext uri="{FF2B5EF4-FFF2-40B4-BE49-F238E27FC236}">
                <a16:creationId xmlns:a16="http://schemas.microsoft.com/office/drawing/2014/main" id="{C0B9CDC7-5D3C-4184-9491-855E59362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Content Placeholder 6" descr="A screen shot of a graph&#10;&#10;Description automatically generated">
            <a:extLst>
              <a:ext uri="{FF2B5EF4-FFF2-40B4-BE49-F238E27FC236}">
                <a16:creationId xmlns:a16="http://schemas.microsoft.com/office/drawing/2014/main" id="{4A023F0E-A4CD-3EE4-EF9C-9DA2CC50A9B8}"/>
              </a:ext>
            </a:extLst>
          </p:cNvPr>
          <p:cNvPicPr>
            <a:picLocks noGrp="1" noChangeAspect="1"/>
          </p:cNvPicPr>
          <p:nvPr>
            <p:ph sz="quarter" idx="18"/>
          </p:nvPr>
        </p:nvPicPr>
        <p:blipFill rotWithShape="1">
          <a:blip r:embed="rId3"/>
          <a:srcRect l="21667" t="38071" r="-221" b="-254"/>
          <a:stretch/>
        </p:blipFill>
        <p:spPr>
          <a:xfrm>
            <a:off x="7432060" y="540000"/>
            <a:ext cx="3998905" cy="2754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3A1742C-BB44-D205-F72F-0924E43DAD1E}"/>
              </a:ext>
            </a:extLst>
          </p:cNvPr>
          <p:cNvPicPr>
            <a:picLocks noChangeAspect="1"/>
          </p:cNvPicPr>
          <p:nvPr/>
        </p:nvPicPr>
        <p:blipFill rotWithShape="1">
          <a:blip r:embed="rId4"/>
          <a:srcRect l="17123" t="15901" r="13699" b="297"/>
          <a:stretch/>
        </p:blipFill>
        <p:spPr>
          <a:xfrm>
            <a:off x="7454635" y="3564000"/>
            <a:ext cx="3953756" cy="2754000"/>
          </a:xfrm>
          <a:prstGeom prst="rect">
            <a:avLst/>
          </a:prstGeom>
        </p:spPr>
      </p:pic>
    </p:spTree>
    <p:extLst>
      <p:ext uri="{BB962C8B-B14F-4D97-AF65-F5344CB8AC3E}">
        <p14:creationId xmlns:p14="http://schemas.microsoft.com/office/powerpoint/2010/main" val="173586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8352076-65B5-C2DF-1B98-F53DD1D91242}"/>
              </a:ext>
            </a:extLst>
          </p:cNvPr>
          <p:cNvSpPr>
            <a:spLocks noGrp="1"/>
          </p:cNvSpPr>
          <p:nvPr>
            <p:ph type="title"/>
          </p:nvPr>
        </p:nvSpPr>
        <p:spPr>
          <a:xfrm>
            <a:off x="1080000" y="592787"/>
            <a:ext cx="6120000" cy="1278850"/>
          </a:xfrm>
        </p:spPr>
        <p:txBody>
          <a:bodyPr vert="horz" lIns="0" tIns="0" rIns="0" bIns="0" rtlCol="0" anchor="b" anchorCtr="0">
            <a:normAutofit/>
          </a:bodyPr>
          <a:lstStyle/>
          <a:p>
            <a:r>
              <a:rPr lang="en-US" dirty="0"/>
              <a:t>Conclusion</a:t>
            </a:r>
          </a:p>
        </p:txBody>
      </p:sp>
      <p:cxnSp>
        <p:nvCxnSpPr>
          <p:cNvPr id="22" name="Straight Connector 2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97B0AC9C-0433-6B83-4743-3A4559BB3E67}"/>
              </a:ext>
            </a:extLst>
          </p:cNvPr>
          <p:cNvSpPr>
            <a:spLocks noGrp="1"/>
          </p:cNvSpPr>
          <p:nvPr>
            <p:ph idx="1"/>
          </p:nvPr>
        </p:nvSpPr>
        <p:spPr>
          <a:xfrm>
            <a:off x="1075231" y="2592711"/>
            <a:ext cx="6121400" cy="3009899"/>
          </a:xfrm>
        </p:spPr>
        <p:txBody>
          <a:bodyPr vert="horz" lIns="0" tIns="0" rIns="0" bIns="0" rtlCol="0" anchor="t" anchorCtr="0">
            <a:normAutofit/>
          </a:bodyPr>
          <a:lstStyle/>
          <a:p>
            <a:pPr>
              <a:lnSpc>
                <a:spcPct val="125000"/>
              </a:lnSpc>
            </a:pPr>
            <a:r>
              <a:rPr lang="en-US" sz="2000" dirty="0">
                <a:solidFill>
                  <a:srgbClr val="FFFFFF">
                    <a:alpha val="70000"/>
                  </a:srgbClr>
                </a:solidFill>
              </a:rPr>
              <a:t>Diving deeply into performance ratings can be a difficult task. Knowing all of the features and variables of the data set as well as having quality visuals can aid in accurately predicating the outcomes we are looking for based on the data. </a:t>
            </a:r>
          </a:p>
        </p:txBody>
      </p:sp>
      <p:sp>
        <p:nvSpPr>
          <p:cNvPr id="24" name="Rectangle 23">
            <a:extLst>
              <a:ext uri="{FF2B5EF4-FFF2-40B4-BE49-F238E27FC236}">
                <a16:creationId xmlns:a16="http://schemas.microsoft.com/office/drawing/2014/main" id="{CE7512AD-9E2D-4DC1-B4A2-A93A51CDE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50" y="0"/>
            <a:ext cx="3867150"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descr="Réunion Relation Affaires · Image gratuite sur Pixabay">
            <a:extLst>
              <a:ext uri="{FF2B5EF4-FFF2-40B4-BE49-F238E27FC236}">
                <a16:creationId xmlns:a16="http://schemas.microsoft.com/office/drawing/2014/main" id="{D377FCC4-AB6A-B48F-C226-6BE98AB25EDA}"/>
              </a:ext>
            </a:extLst>
          </p:cNvPr>
          <p:cNvPicPr>
            <a:picLocks noChangeAspect="1"/>
          </p:cNvPicPr>
          <p:nvPr/>
        </p:nvPicPr>
        <p:blipFill>
          <a:blip r:embed="rId3"/>
          <a:stretch>
            <a:fillRect/>
          </a:stretch>
        </p:blipFill>
        <p:spPr>
          <a:xfrm>
            <a:off x="8883650" y="2045319"/>
            <a:ext cx="2767362" cy="2767362"/>
          </a:xfrm>
          <a:prstGeom prst="rect">
            <a:avLst/>
          </a:prstGeom>
        </p:spPr>
      </p:pic>
    </p:spTree>
    <p:extLst>
      <p:ext uri="{BB962C8B-B14F-4D97-AF65-F5344CB8AC3E}">
        <p14:creationId xmlns:p14="http://schemas.microsoft.com/office/powerpoint/2010/main" val="4198645986"/>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33059B-AF8D-467E-BDB3-CD063FDD209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87FEE6A-70C7-4994-95E7-698D6AC488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A5F18C-93E4-4C3A-A312-44EF0CB57A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LeafVTI</Template>
  <TotalTime>0</TotalTime>
  <Words>428</Words>
  <Application>Microsoft Office PowerPoint</Application>
  <PresentationFormat>Widescreen</PresentationFormat>
  <Paragraphs>122</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LeafVTI</vt:lpstr>
      <vt:lpstr>HR Attrition data analysis</vt:lpstr>
      <vt:lpstr>Introduction</vt:lpstr>
      <vt:lpstr>Visualizations</vt:lpstr>
      <vt:lpstr>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241</cp:revision>
  <dcterms:created xsi:type="dcterms:W3CDTF">2024-04-15T15:42:25Z</dcterms:created>
  <dcterms:modified xsi:type="dcterms:W3CDTF">2024-04-20T02:33:35Z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